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22"/>
  </p:notesMasterIdLst>
  <p:sldIdLst>
    <p:sldId id="264" r:id="rId2"/>
    <p:sldId id="256" r:id="rId3"/>
    <p:sldId id="257" r:id="rId4"/>
    <p:sldId id="259" r:id="rId5"/>
    <p:sldId id="261" r:id="rId6"/>
    <p:sldId id="262" r:id="rId7"/>
    <p:sldId id="265" r:id="rId8"/>
    <p:sldId id="266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A0A9"/>
    <a:srgbClr val="744673"/>
    <a:srgbClr val="1686A0"/>
    <a:srgbClr val="4273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62" d="100"/>
          <a:sy n="62" d="100"/>
        </p:scale>
        <p:origin x="1424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nika rana" userId="c31cc84d4dd55b4f" providerId="LiveId" clId="{DB3FC255-56AA-4B15-B2F6-CA8827A9EC62}"/>
    <pc:docChg chg="undo custSel addSld modSld sldOrd">
      <pc:chgData name="kanika rana" userId="c31cc84d4dd55b4f" providerId="LiveId" clId="{DB3FC255-56AA-4B15-B2F6-CA8827A9EC62}" dt="2024-02-03T08:07:52.420" v="202" actId="14100"/>
      <pc:docMkLst>
        <pc:docMk/>
      </pc:docMkLst>
      <pc:sldChg chg="modSp mod">
        <pc:chgData name="kanika rana" userId="c31cc84d4dd55b4f" providerId="LiveId" clId="{DB3FC255-56AA-4B15-B2F6-CA8827A9EC62}" dt="2024-02-03T07:08:03.803" v="22" actId="20577"/>
        <pc:sldMkLst>
          <pc:docMk/>
          <pc:sldMk cId="2869770913" sldId="256"/>
        </pc:sldMkLst>
        <pc:spChg chg="mod">
          <ac:chgData name="kanika rana" userId="c31cc84d4dd55b4f" providerId="LiveId" clId="{DB3FC255-56AA-4B15-B2F6-CA8827A9EC62}" dt="2024-02-03T07:08:03.803" v="22" actId="20577"/>
          <ac:spMkLst>
            <pc:docMk/>
            <pc:sldMk cId="2869770913" sldId="256"/>
            <ac:spMk id="2" creationId="{00000000-0000-0000-0000-000000000000}"/>
          </ac:spMkLst>
        </pc:spChg>
      </pc:sldChg>
      <pc:sldChg chg="addSp delSp modSp mod">
        <pc:chgData name="kanika rana" userId="c31cc84d4dd55b4f" providerId="LiveId" clId="{DB3FC255-56AA-4B15-B2F6-CA8827A9EC62}" dt="2024-02-03T07:10:15.995" v="33" actId="14100"/>
        <pc:sldMkLst>
          <pc:docMk/>
          <pc:sldMk cId="3943736224" sldId="257"/>
        </pc:sldMkLst>
        <pc:picChg chg="del">
          <ac:chgData name="kanika rana" userId="c31cc84d4dd55b4f" providerId="LiveId" clId="{DB3FC255-56AA-4B15-B2F6-CA8827A9EC62}" dt="2024-02-03T07:08:11.958" v="23" actId="478"/>
          <ac:picMkLst>
            <pc:docMk/>
            <pc:sldMk cId="3943736224" sldId="257"/>
            <ac:picMk id="3" creationId="{1C7E3199-F85B-5420-066E-A6E759069A03}"/>
          </ac:picMkLst>
        </pc:picChg>
        <pc:picChg chg="add mod">
          <ac:chgData name="kanika rana" userId="c31cc84d4dd55b4f" providerId="LiveId" clId="{DB3FC255-56AA-4B15-B2F6-CA8827A9EC62}" dt="2024-02-03T07:10:15.995" v="33" actId="14100"/>
          <ac:picMkLst>
            <pc:docMk/>
            <pc:sldMk cId="3943736224" sldId="257"/>
            <ac:picMk id="6" creationId="{E34732DD-99BF-E586-CFA5-06BA709FA600}"/>
          </ac:picMkLst>
        </pc:picChg>
      </pc:sldChg>
      <pc:sldChg chg="addSp delSp modSp mod">
        <pc:chgData name="kanika rana" userId="c31cc84d4dd55b4f" providerId="LiveId" clId="{DB3FC255-56AA-4B15-B2F6-CA8827A9EC62}" dt="2024-02-03T07:30:50.825" v="54" actId="14100"/>
        <pc:sldMkLst>
          <pc:docMk/>
          <pc:sldMk cId="987207122" sldId="259"/>
        </pc:sldMkLst>
        <pc:spChg chg="mod">
          <ac:chgData name="kanika rana" userId="c31cc84d4dd55b4f" providerId="LiveId" clId="{DB3FC255-56AA-4B15-B2F6-CA8827A9EC62}" dt="2024-02-03T07:29:37.727" v="45" actId="1076"/>
          <ac:spMkLst>
            <pc:docMk/>
            <pc:sldMk cId="987207122" sldId="259"/>
            <ac:spMk id="3" creationId="{DD22F59E-80FE-0646-02F5-5E0391E3F2B6}"/>
          </ac:spMkLst>
        </pc:spChg>
        <pc:picChg chg="add mod">
          <ac:chgData name="kanika rana" userId="c31cc84d4dd55b4f" providerId="LiveId" clId="{DB3FC255-56AA-4B15-B2F6-CA8827A9EC62}" dt="2024-02-03T07:30:50.825" v="54" actId="14100"/>
          <ac:picMkLst>
            <pc:docMk/>
            <pc:sldMk cId="987207122" sldId="259"/>
            <ac:picMk id="4" creationId="{82A46226-FEFF-089B-7030-921BFA4E326D}"/>
          </ac:picMkLst>
        </pc:picChg>
        <pc:picChg chg="del">
          <ac:chgData name="kanika rana" userId="c31cc84d4dd55b4f" providerId="LiveId" clId="{DB3FC255-56AA-4B15-B2F6-CA8827A9EC62}" dt="2024-02-03T07:26:19.553" v="34" actId="478"/>
          <ac:picMkLst>
            <pc:docMk/>
            <pc:sldMk cId="987207122" sldId="259"/>
            <ac:picMk id="6" creationId="{6BCDC380-ABE3-016D-B9F9-AD6EB1EA5B06}"/>
          </ac:picMkLst>
        </pc:picChg>
      </pc:sldChg>
      <pc:sldChg chg="addSp delSp modSp mod">
        <pc:chgData name="kanika rana" userId="c31cc84d4dd55b4f" providerId="LiveId" clId="{DB3FC255-56AA-4B15-B2F6-CA8827A9EC62}" dt="2024-02-03T07:33:02.217" v="65" actId="14100"/>
        <pc:sldMkLst>
          <pc:docMk/>
          <pc:sldMk cId="3234470143" sldId="261"/>
        </pc:sldMkLst>
        <pc:picChg chg="del">
          <ac:chgData name="kanika rana" userId="c31cc84d4dd55b4f" providerId="LiveId" clId="{DB3FC255-56AA-4B15-B2F6-CA8827A9EC62}" dt="2024-02-03T07:31:27.682" v="55" actId="478"/>
          <ac:picMkLst>
            <pc:docMk/>
            <pc:sldMk cId="3234470143" sldId="261"/>
            <ac:picMk id="3" creationId="{BE1B8C73-5E21-307D-64F1-979706C55C51}"/>
          </ac:picMkLst>
        </pc:picChg>
        <pc:picChg chg="add mod">
          <ac:chgData name="kanika rana" userId="c31cc84d4dd55b4f" providerId="LiveId" clId="{DB3FC255-56AA-4B15-B2F6-CA8827A9EC62}" dt="2024-02-03T07:33:02.217" v="65" actId="14100"/>
          <ac:picMkLst>
            <pc:docMk/>
            <pc:sldMk cId="3234470143" sldId="261"/>
            <ac:picMk id="4" creationId="{D1988F15-967C-13CD-10F0-BC43E80AD670}"/>
          </ac:picMkLst>
        </pc:picChg>
      </pc:sldChg>
      <pc:sldChg chg="addSp delSp modSp mod">
        <pc:chgData name="kanika rana" userId="c31cc84d4dd55b4f" providerId="LiveId" clId="{DB3FC255-56AA-4B15-B2F6-CA8827A9EC62}" dt="2024-02-03T07:34:21.656" v="77" actId="14100"/>
        <pc:sldMkLst>
          <pc:docMk/>
          <pc:sldMk cId="1930309009" sldId="262"/>
        </pc:sldMkLst>
        <pc:picChg chg="del">
          <ac:chgData name="kanika rana" userId="c31cc84d4dd55b4f" providerId="LiveId" clId="{DB3FC255-56AA-4B15-B2F6-CA8827A9EC62}" dt="2024-02-03T07:33:10.412" v="66" actId="478"/>
          <ac:picMkLst>
            <pc:docMk/>
            <pc:sldMk cId="1930309009" sldId="262"/>
            <ac:picMk id="4" creationId="{64D3882E-9709-119C-D9EB-E211B412E319}"/>
          </ac:picMkLst>
        </pc:picChg>
        <pc:picChg chg="add mod">
          <ac:chgData name="kanika rana" userId="c31cc84d4dd55b4f" providerId="LiveId" clId="{DB3FC255-56AA-4B15-B2F6-CA8827A9EC62}" dt="2024-02-03T07:34:21.656" v="77" actId="14100"/>
          <ac:picMkLst>
            <pc:docMk/>
            <pc:sldMk cId="1930309009" sldId="262"/>
            <ac:picMk id="5" creationId="{F8A351BE-5E5D-5E91-7B76-F6466EE576A2}"/>
          </ac:picMkLst>
        </pc:picChg>
      </pc:sldChg>
      <pc:sldChg chg="addSp delSp modSp mod">
        <pc:chgData name="kanika rana" userId="c31cc84d4dd55b4f" providerId="LiveId" clId="{DB3FC255-56AA-4B15-B2F6-CA8827A9EC62}" dt="2024-02-03T07:36:40.195" v="92" actId="14100"/>
        <pc:sldMkLst>
          <pc:docMk/>
          <pc:sldMk cId="1659443162" sldId="265"/>
        </pc:sldMkLst>
        <pc:picChg chg="add mod">
          <ac:chgData name="kanika rana" userId="c31cc84d4dd55b4f" providerId="LiveId" clId="{DB3FC255-56AA-4B15-B2F6-CA8827A9EC62}" dt="2024-02-03T07:36:40.195" v="92" actId="14100"/>
          <ac:picMkLst>
            <pc:docMk/>
            <pc:sldMk cId="1659443162" sldId="265"/>
            <ac:picMk id="4" creationId="{C77B7BD5-6DF9-F34F-3E9F-73BA1F4DAC2D}"/>
          </ac:picMkLst>
        </pc:picChg>
        <pc:picChg chg="del">
          <ac:chgData name="kanika rana" userId="c31cc84d4dd55b4f" providerId="LiveId" clId="{DB3FC255-56AA-4B15-B2F6-CA8827A9EC62}" dt="2024-02-03T07:34:37.519" v="78" actId="478"/>
          <ac:picMkLst>
            <pc:docMk/>
            <pc:sldMk cId="1659443162" sldId="265"/>
            <ac:picMk id="7" creationId="{5510CF78-4E88-F28D-24AD-8F5FBB442C9C}"/>
          </ac:picMkLst>
        </pc:picChg>
      </pc:sldChg>
      <pc:sldChg chg="addSp delSp modSp mod">
        <pc:chgData name="kanika rana" userId="c31cc84d4dd55b4f" providerId="LiveId" clId="{DB3FC255-56AA-4B15-B2F6-CA8827A9EC62}" dt="2024-02-03T07:44:34.264" v="100" actId="14100"/>
        <pc:sldMkLst>
          <pc:docMk/>
          <pc:sldMk cId="427832382" sldId="266"/>
        </pc:sldMkLst>
        <pc:picChg chg="del">
          <ac:chgData name="kanika rana" userId="c31cc84d4dd55b4f" providerId="LiveId" clId="{DB3FC255-56AA-4B15-B2F6-CA8827A9EC62}" dt="2024-02-03T07:34:42.728" v="79" actId="478"/>
          <ac:picMkLst>
            <pc:docMk/>
            <pc:sldMk cId="427832382" sldId="266"/>
            <ac:picMk id="4" creationId="{EE74E703-5246-5574-EE43-B52E8BD3FFA7}"/>
          </ac:picMkLst>
        </pc:picChg>
        <pc:picChg chg="add mod">
          <ac:chgData name="kanika rana" userId="c31cc84d4dd55b4f" providerId="LiveId" clId="{DB3FC255-56AA-4B15-B2F6-CA8827A9EC62}" dt="2024-02-03T07:44:34.264" v="100" actId="14100"/>
          <ac:picMkLst>
            <pc:docMk/>
            <pc:sldMk cId="427832382" sldId="266"/>
            <ac:picMk id="5" creationId="{871D1A45-E566-60C0-D5B5-893C947BDB32}"/>
          </ac:picMkLst>
        </pc:picChg>
      </pc:sldChg>
      <pc:sldChg chg="addSp delSp modSp mod ord">
        <pc:chgData name="kanika rana" userId="c31cc84d4dd55b4f" providerId="LiveId" clId="{DB3FC255-56AA-4B15-B2F6-CA8827A9EC62}" dt="2024-02-03T07:46:02.187" v="107" actId="14100"/>
        <pc:sldMkLst>
          <pc:docMk/>
          <pc:sldMk cId="3118205512" sldId="268"/>
        </pc:sldMkLst>
        <pc:spChg chg="add mod">
          <ac:chgData name="kanika rana" userId="c31cc84d4dd55b4f" providerId="LiveId" clId="{DB3FC255-56AA-4B15-B2F6-CA8827A9EC62}" dt="2024-02-03T07:34:50.370" v="80" actId="478"/>
          <ac:spMkLst>
            <pc:docMk/>
            <pc:sldMk cId="3118205512" sldId="268"/>
            <ac:spMk id="3" creationId="{648B6A26-592A-E208-785D-50D042BC3198}"/>
          </ac:spMkLst>
        </pc:spChg>
        <pc:picChg chg="del">
          <ac:chgData name="kanika rana" userId="c31cc84d4dd55b4f" providerId="LiveId" clId="{DB3FC255-56AA-4B15-B2F6-CA8827A9EC62}" dt="2024-02-03T07:34:50.370" v="80" actId="478"/>
          <ac:picMkLst>
            <pc:docMk/>
            <pc:sldMk cId="3118205512" sldId="268"/>
            <ac:picMk id="4" creationId="{BFDFD479-7C2F-AAB5-3B4B-48E41AA4380F}"/>
          </ac:picMkLst>
        </pc:picChg>
        <pc:picChg chg="add mod">
          <ac:chgData name="kanika rana" userId="c31cc84d4dd55b4f" providerId="LiveId" clId="{DB3FC255-56AA-4B15-B2F6-CA8827A9EC62}" dt="2024-02-03T07:46:02.187" v="107" actId="14100"/>
          <ac:picMkLst>
            <pc:docMk/>
            <pc:sldMk cId="3118205512" sldId="268"/>
            <ac:picMk id="6" creationId="{82563747-DF64-6919-568D-1D4AEA125FC2}"/>
          </ac:picMkLst>
        </pc:picChg>
      </pc:sldChg>
      <pc:sldChg chg="addSp delSp modSp mod">
        <pc:chgData name="kanika rana" userId="c31cc84d4dd55b4f" providerId="LiveId" clId="{DB3FC255-56AA-4B15-B2F6-CA8827A9EC62}" dt="2024-02-03T07:48:31.292" v="115" actId="14100"/>
        <pc:sldMkLst>
          <pc:docMk/>
          <pc:sldMk cId="4027318002" sldId="269"/>
        </pc:sldMkLst>
        <pc:picChg chg="del">
          <ac:chgData name="kanika rana" userId="c31cc84d4dd55b4f" providerId="LiveId" clId="{DB3FC255-56AA-4B15-B2F6-CA8827A9EC62}" dt="2024-02-03T07:34:58.952" v="81" actId="478"/>
          <ac:picMkLst>
            <pc:docMk/>
            <pc:sldMk cId="4027318002" sldId="269"/>
            <ac:picMk id="4" creationId="{8695E93E-0DC1-4D5D-4102-FB326F8F246C}"/>
          </ac:picMkLst>
        </pc:picChg>
        <pc:picChg chg="add mod">
          <ac:chgData name="kanika rana" userId="c31cc84d4dd55b4f" providerId="LiveId" clId="{DB3FC255-56AA-4B15-B2F6-CA8827A9EC62}" dt="2024-02-03T07:48:31.292" v="115" actId="14100"/>
          <ac:picMkLst>
            <pc:docMk/>
            <pc:sldMk cId="4027318002" sldId="269"/>
            <ac:picMk id="5" creationId="{1282CFA5-9A60-A721-6A20-FC21D773ED40}"/>
          </ac:picMkLst>
        </pc:picChg>
      </pc:sldChg>
      <pc:sldChg chg="addSp delSp modSp mod">
        <pc:chgData name="kanika rana" userId="c31cc84d4dd55b4f" providerId="LiveId" clId="{DB3FC255-56AA-4B15-B2F6-CA8827A9EC62}" dt="2024-02-03T07:50:13.089" v="122" actId="14100"/>
        <pc:sldMkLst>
          <pc:docMk/>
          <pc:sldMk cId="3456711875" sldId="270"/>
        </pc:sldMkLst>
        <pc:picChg chg="del">
          <ac:chgData name="kanika rana" userId="c31cc84d4dd55b4f" providerId="LiveId" clId="{DB3FC255-56AA-4B15-B2F6-CA8827A9EC62}" dt="2024-02-03T07:35:06.362" v="82" actId="478"/>
          <ac:picMkLst>
            <pc:docMk/>
            <pc:sldMk cId="3456711875" sldId="270"/>
            <ac:picMk id="4" creationId="{E77FA670-BEF6-A9DC-2CA0-5AB7F2978822}"/>
          </ac:picMkLst>
        </pc:picChg>
        <pc:picChg chg="add mod">
          <ac:chgData name="kanika rana" userId="c31cc84d4dd55b4f" providerId="LiveId" clId="{DB3FC255-56AA-4B15-B2F6-CA8827A9EC62}" dt="2024-02-03T07:50:13.089" v="122" actId="14100"/>
          <ac:picMkLst>
            <pc:docMk/>
            <pc:sldMk cId="3456711875" sldId="270"/>
            <ac:picMk id="5" creationId="{E00AB45E-64D6-BCE4-72D2-BCE0879827DE}"/>
          </ac:picMkLst>
        </pc:picChg>
      </pc:sldChg>
      <pc:sldChg chg="addSp delSp modSp add mod">
        <pc:chgData name="kanika rana" userId="c31cc84d4dd55b4f" providerId="LiveId" clId="{DB3FC255-56AA-4B15-B2F6-CA8827A9EC62}" dt="2024-02-03T07:53:49.349" v="141" actId="14100"/>
        <pc:sldMkLst>
          <pc:docMk/>
          <pc:sldMk cId="1310564495" sldId="271"/>
        </pc:sldMkLst>
        <pc:picChg chg="add mod">
          <ac:chgData name="kanika rana" userId="c31cc84d4dd55b4f" providerId="LiveId" clId="{DB3FC255-56AA-4B15-B2F6-CA8827A9EC62}" dt="2024-02-03T07:53:49.349" v="141" actId="14100"/>
          <ac:picMkLst>
            <pc:docMk/>
            <pc:sldMk cId="1310564495" sldId="271"/>
            <ac:picMk id="4" creationId="{CA98D325-002D-EB79-A0F5-1737D603BC5E}"/>
          </ac:picMkLst>
        </pc:picChg>
        <pc:picChg chg="del">
          <ac:chgData name="kanika rana" userId="c31cc84d4dd55b4f" providerId="LiveId" clId="{DB3FC255-56AA-4B15-B2F6-CA8827A9EC62}" dt="2024-02-03T07:51:37.230" v="129" actId="478"/>
          <ac:picMkLst>
            <pc:docMk/>
            <pc:sldMk cId="1310564495" sldId="271"/>
            <ac:picMk id="5" creationId="{BA73F191-0F61-1E69-5865-5088971E8BF0}"/>
          </ac:picMkLst>
        </pc:picChg>
      </pc:sldChg>
      <pc:sldChg chg="addSp delSp modSp add mod">
        <pc:chgData name="kanika rana" userId="c31cc84d4dd55b4f" providerId="LiveId" clId="{DB3FC255-56AA-4B15-B2F6-CA8827A9EC62}" dt="2024-02-03T07:57:43.052" v="148" actId="14100"/>
        <pc:sldMkLst>
          <pc:docMk/>
          <pc:sldMk cId="2900811908" sldId="272"/>
        </pc:sldMkLst>
        <pc:spChg chg="del">
          <ac:chgData name="kanika rana" userId="c31cc84d4dd55b4f" providerId="LiveId" clId="{DB3FC255-56AA-4B15-B2F6-CA8827A9EC62}" dt="2024-02-03T07:56:55.223" v="142" actId="22"/>
          <ac:spMkLst>
            <pc:docMk/>
            <pc:sldMk cId="2900811908" sldId="272"/>
            <ac:spMk id="2" creationId="{C5B79B3A-1038-61E7-937F-7EC6CC20BC9B}"/>
          </ac:spMkLst>
        </pc:spChg>
        <pc:picChg chg="add mod ord">
          <ac:chgData name="kanika rana" userId="c31cc84d4dd55b4f" providerId="LiveId" clId="{DB3FC255-56AA-4B15-B2F6-CA8827A9EC62}" dt="2024-02-03T07:57:43.052" v="148" actId="14100"/>
          <ac:picMkLst>
            <pc:docMk/>
            <pc:sldMk cId="2900811908" sldId="272"/>
            <ac:picMk id="4" creationId="{DFA46150-1D98-29DA-8D9D-CA9503D9BE6E}"/>
          </ac:picMkLst>
        </pc:picChg>
        <pc:picChg chg="del">
          <ac:chgData name="kanika rana" userId="c31cc84d4dd55b4f" providerId="LiveId" clId="{DB3FC255-56AA-4B15-B2F6-CA8827A9EC62}" dt="2024-02-03T07:51:40.936" v="130" actId="478"/>
          <ac:picMkLst>
            <pc:docMk/>
            <pc:sldMk cId="2900811908" sldId="272"/>
            <ac:picMk id="5" creationId="{ACB49CF0-870B-7A1E-341F-6E37E020983E}"/>
          </ac:picMkLst>
        </pc:picChg>
      </pc:sldChg>
      <pc:sldChg chg="addSp delSp modSp add mod">
        <pc:chgData name="kanika rana" userId="c31cc84d4dd55b4f" providerId="LiveId" clId="{DB3FC255-56AA-4B15-B2F6-CA8827A9EC62}" dt="2024-02-03T07:58:52.276" v="156" actId="14100"/>
        <pc:sldMkLst>
          <pc:docMk/>
          <pc:sldMk cId="3303852637" sldId="273"/>
        </pc:sldMkLst>
        <pc:picChg chg="add mod">
          <ac:chgData name="kanika rana" userId="c31cc84d4dd55b4f" providerId="LiveId" clId="{DB3FC255-56AA-4B15-B2F6-CA8827A9EC62}" dt="2024-02-03T07:58:52.276" v="156" actId="14100"/>
          <ac:picMkLst>
            <pc:docMk/>
            <pc:sldMk cId="3303852637" sldId="273"/>
            <ac:picMk id="4" creationId="{95B7444F-9F5F-B079-F18E-ADEF6A59B87E}"/>
          </ac:picMkLst>
        </pc:picChg>
        <pc:picChg chg="del">
          <ac:chgData name="kanika rana" userId="c31cc84d4dd55b4f" providerId="LiveId" clId="{DB3FC255-56AA-4B15-B2F6-CA8827A9EC62}" dt="2024-02-03T07:51:45" v="131" actId="478"/>
          <ac:picMkLst>
            <pc:docMk/>
            <pc:sldMk cId="3303852637" sldId="273"/>
            <ac:picMk id="5" creationId="{CC2A3673-A9AF-979E-10AB-594A9223DDD8}"/>
          </ac:picMkLst>
        </pc:picChg>
      </pc:sldChg>
      <pc:sldChg chg="addSp delSp modSp add mod">
        <pc:chgData name="kanika rana" userId="c31cc84d4dd55b4f" providerId="LiveId" clId="{DB3FC255-56AA-4B15-B2F6-CA8827A9EC62}" dt="2024-02-03T08:01:20.497" v="165" actId="14100"/>
        <pc:sldMkLst>
          <pc:docMk/>
          <pc:sldMk cId="1375069977" sldId="274"/>
        </pc:sldMkLst>
        <pc:picChg chg="add mod">
          <ac:chgData name="kanika rana" userId="c31cc84d4dd55b4f" providerId="LiveId" clId="{DB3FC255-56AA-4B15-B2F6-CA8827A9EC62}" dt="2024-02-03T08:01:20.497" v="165" actId="14100"/>
          <ac:picMkLst>
            <pc:docMk/>
            <pc:sldMk cId="1375069977" sldId="274"/>
            <ac:picMk id="4" creationId="{487E8D2B-AE23-F489-0C8B-5471EA1FC533}"/>
          </ac:picMkLst>
        </pc:picChg>
        <pc:picChg chg="del">
          <ac:chgData name="kanika rana" userId="c31cc84d4dd55b4f" providerId="LiveId" clId="{DB3FC255-56AA-4B15-B2F6-CA8827A9EC62}" dt="2024-02-03T07:51:48.860" v="132" actId="478"/>
          <ac:picMkLst>
            <pc:docMk/>
            <pc:sldMk cId="1375069977" sldId="274"/>
            <ac:picMk id="5" creationId="{52619943-27BE-E877-70DD-9A7C7B4283C1}"/>
          </ac:picMkLst>
        </pc:picChg>
      </pc:sldChg>
      <pc:sldChg chg="addSp delSp modSp add mod">
        <pc:chgData name="kanika rana" userId="c31cc84d4dd55b4f" providerId="LiveId" clId="{DB3FC255-56AA-4B15-B2F6-CA8827A9EC62}" dt="2024-02-03T08:02:26.917" v="173" actId="14100"/>
        <pc:sldMkLst>
          <pc:docMk/>
          <pc:sldMk cId="1416159352" sldId="275"/>
        </pc:sldMkLst>
        <pc:picChg chg="add mod">
          <ac:chgData name="kanika rana" userId="c31cc84d4dd55b4f" providerId="LiveId" clId="{DB3FC255-56AA-4B15-B2F6-CA8827A9EC62}" dt="2024-02-03T08:02:26.917" v="173" actId="14100"/>
          <ac:picMkLst>
            <pc:docMk/>
            <pc:sldMk cId="1416159352" sldId="275"/>
            <ac:picMk id="4" creationId="{AA5F4C55-E1E5-49C5-D77C-C59F1A17C4BC}"/>
          </ac:picMkLst>
        </pc:picChg>
        <pc:picChg chg="del">
          <ac:chgData name="kanika rana" userId="c31cc84d4dd55b4f" providerId="LiveId" clId="{DB3FC255-56AA-4B15-B2F6-CA8827A9EC62}" dt="2024-02-03T07:51:56.017" v="133" actId="478"/>
          <ac:picMkLst>
            <pc:docMk/>
            <pc:sldMk cId="1416159352" sldId="275"/>
            <ac:picMk id="5" creationId="{5E96A247-C4ED-3BAF-B6FB-ECFBB4FDC607}"/>
          </ac:picMkLst>
        </pc:picChg>
      </pc:sldChg>
      <pc:sldChg chg="addSp delSp modSp add mod">
        <pc:chgData name="kanika rana" userId="c31cc84d4dd55b4f" providerId="LiveId" clId="{DB3FC255-56AA-4B15-B2F6-CA8827A9EC62}" dt="2024-02-03T08:04:42.258" v="183" actId="14100"/>
        <pc:sldMkLst>
          <pc:docMk/>
          <pc:sldMk cId="127293279" sldId="276"/>
        </pc:sldMkLst>
        <pc:picChg chg="add mod">
          <ac:chgData name="kanika rana" userId="c31cc84d4dd55b4f" providerId="LiveId" clId="{DB3FC255-56AA-4B15-B2F6-CA8827A9EC62}" dt="2024-02-03T08:04:42.258" v="183" actId="14100"/>
          <ac:picMkLst>
            <pc:docMk/>
            <pc:sldMk cId="127293279" sldId="276"/>
            <ac:picMk id="4" creationId="{E603EF76-3447-98EE-A680-7A38FC27331C}"/>
          </ac:picMkLst>
        </pc:picChg>
        <pc:picChg chg="del">
          <ac:chgData name="kanika rana" userId="c31cc84d4dd55b4f" providerId="LiveId" clId="{DB3FC255-56AA-4B15-B2F6-CA8827A9EC62}" dt="2024-02-03T07:51:59.721" v="134" actId="478"/>
          <ac:picMkLst>
            <pc:docMk/>
            <pc:sldMk cId="127293279" sldId="276"/>
            <ac:picMk id="5" creationId="{E103B489-4147-EA39-B8CF-6F15D6D0BFD8}"/>
          </ac:picMkLst>
        </pc:picChg>
      </pc:sldChg>
      <pc:sldChg chg="addSp delSp modSp add mod">
        <pc:chgData name="kanika rana" userId="c31cc84d4dd55b4f" providerId="LiveId" clId="{DB3FC255-56AA-4B15-B2F6-CA8827A9EC62}" dt="2024-02-03T08:06:46.332" v="195" actId="14100"/>
        <pc:sldMkLst>
          <pc:docMk/>
          <pc:sldMk cId="3570022582" sldId="277"/>
        </pc:sldMkLst>
        <pc:picChg chg="del">
          <ac:chgData name="kanika rana" userId="c31cc84d4dd55b4f" providerId="LiveId" clId="{DB3FC255-56AA-4B15-B2F6-CA8827A9EC62}" dt="2024-02-03T08:04:57.741" v="187" actId="478"/>
          <ac:picMkLst>
            <pc:docMk/>
            <pc:sldMk cId="3570022582" sldId="277"/>
            <ac:picMk id="4" creationId="{233877A2-D7ED-0DFB-0AD8-C0416A2CFED4}"/>
          </ac:picMkLst>
        </pc:picChg>
        <pc:picChg chg="add mod">
          <ac:chgData name="kanika rana" userId="c31cc84d4dd55b4f" providerId="LiveId" clId="{DB3FC255-56AA-4B15-B2F6-CA8827A9EC62}" dt="2024-02-03T08:06:46.332" v="195" actId="14100"/>
          <ac:picMkLst>
            <pc:docMk/>
            <pc:sldMk cId="3570022582" sldId="277"/>
            <ac:picMk id="5" creationId="{2FB76094-8C38-DE9D-BBAD-1CD5DFEEBBD5}"/>
          </ac:picMkLst>
        </pc:picChg>
      </pc:sldChg>
      <pc:sldChg chg="addSp delSp modSp add mod">
        <pc:chgData name="kanika rana" userId="c31cc84d4dd55b4f" providerId="LiveId" clId="{DB3FC255-56AA-4B15-B2F6-CA8827A9EC62}" dt="2024-02-03T08:07:52.420" v="202" actId="14100"/>
        <pc:sldMkLst>
          <pc:docMk/>
          <pc:sldMk cId="3980984133" sldId="278"/>
        </pc:sldMkLst>
        <pc:picChg chg="del">
          <ac:chgData name="kanika rana" userId="c31cc84d4dd55b4f" providerId="LiveId" clId="{DB3FC255-56AA-4B15-B2F6-CA8827A9EC62}" dt="2024-02-03T08:06:52.375" v="196" actId="478"/>
          <ac:picMkLst>
            <pc:docMk/>
            <pc:sldMk cId="3980984133" sldId="278"/>
            <ac:picMk id="4" creationId="{FC6851ED-0EE7-9132-FC41-BF1963334778}"/>
          </ac:picMkLst>
        </pc:picChg>
        <pc:picChg chg="add mod">
          <ac:chgData name="kanika rana" userId="c31cc84d4dd55b4f" providerId="LiveId" clId="{DB3FC255-56AA-4B15-B2F6-CA8827A9EC62}" dt="2024-02-03T08:07:52.420" v="202" actId="14100"/>
          <ac:picMkLst>
            <pc:docMk/>
            <pc:sldMk cId="3980984133" sldId="278"/>
            <ac:picMk id="5" creationId="{AA3DB127-B614-58F2-64E4-64443480A90A}"/>
          </ac:picMkLst>
        </pc:picChg>
      </pc:sldChg>
      <pc:sldChg chg="add">
        <pc:chgData name="kanika rana" userId="c31cc84d4dd55b4f" providerId="LiveId" clId="{DB3FC255-56AA-4B15-B2F6-CA8827A9EC62}" dt="2024-02-03T08:04:53.913" v="186"/>
        <pc:sldMkLst>
          <pc:docMk/>
          <pc:sldMk cId="4104796347" sldId="279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D4FCA8-7EFC-4A3C-AEDF-ECF37CFE8AD2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414E63-4C65-4691-9AC6-99B620364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52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0F95D356-B740-4B6E-83DA-02C16822F45D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CCB0DE02-5114-4139-8FC9-4CD4FE22255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010400" cy="3276600"/>
          </a:xfrm>
        </p:spPr>
        <p:txBody>
          <a:bodyPr>
            <a:normAutofit fontScale="92500"/>
          </a:bodyPr>
          <a:lstStyle/>
          <a:p>
            <a:pPr marL="0" lvl="0" indent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800" b="1" dirty="0">
                <a:latin typeface="Arial Black" panose="020B0A04020102020204" pitchFamily="34" charset="0"/>
                <a:ea typeface="Karla" pitchFamily="2" charset="0"/>
                <a:cs typeface="Karla" pitchFamily="2" charset="0"/>
              </a:rPr>
              <a:t>UNIVERSITY INSTITUTE OF ENGINEERING </a:t>
            </a:r>
          </a:p>
          <a:p>
            <a:pPr marL="0" lvl="0" indent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800" b="1" dirty="0">
                <a:latin typeface="Arial Black" panose="020B0A04020102020204" pitchFamily="34" charset="0"/>
                <a:ea typeface="Karla" pitchFamily="2" charset="0"/>
                <a:cs typeface="Karla" pitchFamily="2" charset="0"/>
              </a:rPr>
              <a:t>COMPUTER SCIENCE ENGINEERING</a:t>
            </a:r>
          </a:p>
          <a:p>
            <a:pPr marL="0" lvl="0" indent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2800" b="1" dirty="0">
              <a:latin typeface="Arial Black" panose="020B0A04020102020204" pitchFamily="34" charset="0"/>
              <a:ea typeface="Karla" pitchFamily="2" charset="0"/>
              <a:cs typeface="Karla" pitchFamily="2" charset="0"/>
            </a:endParaRPr>
          </a:p>
          <a:p>
            <a:pPr marL="0" lvl="0" indent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Bachelor of Engineering (Computer Science &amp; Engineering) </a:t>
            </a:r>
          </a:p>
          <a:p>
            <a:pPr marL="0" indent="0" algn="ctr">
              <a:buNone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Subject Name: </a:t>
            </a:r>
            <a:r>
              <a:rPr lang="en-US" sz="2400" dirty="0"/>
              <a:t>STATISTICAL METHODS USING R</a:t>
            </a:r>
          </a:p>
          <a:p>
            <a:pPr marL="0" indent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Subject Code: </a:t>
            </a:r>
            <a:r>
              <a:rPr lang="en-US" sz="2400" b="1" dirty="0"/>
              <a:t>20SMT-460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Raleway ExtraBold" pitchFamily="34" charset="-5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0"/>
            <a:ext cx="3733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5486400"/>
            <a:ext cx="2620963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76027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82CFA5-9A60-A721-6A20-FC21D773E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28600"/>
            <a:ext cx="86106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18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0AB45E-64D6-BCE4-72D2-BCE087982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28600"/>
            <a:ext cx="85344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711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4A0BF3-D18C-69B7-D8C6-C5CAC359A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1172070-298F-9B7F-721D-F34A8BB88A2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98D325-002D-EB79-A0F5-1737D603B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6200"/>
            <a:ext cx="8686799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64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0FCEE-A1A9-CC94-62D3-38DB49ABF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A46150-1D98-29DA-8D9D-CA9503D9BE6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52400" y="152400"/>
            <a:ext cx="8839200" cy="6324600"/>
          </a:xfrm>
        </p:spPr>
      </p:pic>
    </p:spTree>
    <p:extLst>
      <p:ext uri="{BB962C8B-B14F-4D97-AF65-F5344CB8AC3E}">
        <p14:creationId xmlns:p14="http://schemas.microsoft.com/office/powerpoint/2010/main" val="2900811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C6585-9B06-C63F-418A-F34F065AC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24AB9B7-CC0F-27E1-B6A5-2D35979B154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B7444F-9F5F-B079-F18E-ADEF6A59B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"/>
            <a:ext cx="8839200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5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E9AB0-7B02-4A9B-7C0E-B9F3BFDA7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680ACF6-6C1F-F724-5FC5-409490C674B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7E8D2B-AE23-F489-0C8B-5471EA1FC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"/>
            <a:ext cx="8839200" cy="655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069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4404E-9358-66B2-EBB6-D930533B8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C0B8E13-7095-BA94-72B5-8F6CD38C78C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5F4C55-E1E5-49C5-D77C-C59F1A17C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04800"/>
            <a:ext cx="86106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59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4015F-05B4-D90F-7FD4-E091FC66A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62A13C4-1EB6-5DB4-D5C3-B8D4EFDA8A8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03EF76-3447-98EE-A680-7A38FC273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76200"/>
            <a:ext cx="8594548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93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E7EEB-4723-CC3E-681E-57B0308AA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628BF99-7B4E-F636-84E1-FBB0954B247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B76094-8C38-DE9D-BBAD-1CD5DFEE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28600"/>
            <a:ext cx="8686800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22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D86D1-C71D-55AE-F5D7-1C32DCDCF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495D31-A600-914D-B284-BFA19578048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3DB127-B614-58F2-64E4-64443480A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8991599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984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1505930"/>
            <a:ext cx="8991600" cy="1470025"/>
          </a:xfrm>
          <a:solidFill>
            <a:schemeClr val="accent1">
              <a:lumMod val="7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TESTING OF HYPOTHESIS</a:t>
            </a:r>
          </a:p>
        </p:txBody>
      </p:sp>
    </p:spTree>
    <p:extLst>
      <p:ext uri="{BB962C8B-B14F-4D97-AF65-F5344CB8AC3E}">
        <p14:creationId xmlns:p14="http://schemas.microsoft.com/office/powerpoint/2010/main" val="2869770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B6B032-D77F-B928-0480-B40782B3E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7B1EE8E-685E-DBDA-779F-BA685F1E0D2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E4A516-5816-BB9F-53BC-12FD0EBE8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76200"/>
            <a:ext cx="8594548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96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E2D37FD-2A3A-E00F-A19D-C0218AF1B7F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4732DD-99BF-E586-CFA5-06BA709FA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"/>
            <a:ext cx="88392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736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2F59E-80FE-0646-02F5-5E0391E3F2B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328945" y="1676400"/>
            <a:ext cx="7743992" cy="48768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A46226-FEFF-089B-7030-921BFA4E3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1"/>
            <a:ext cx="8763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07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15B4E2-002E-6A4F-680B-073CA8336AE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539985-6ACA-0FE5-4ED5-E140644E5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6045485"/>
            <a:ext cx="8991600" cy="7594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988F15-967C-13CD-10F0-BC43E80AD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228600"/>
            <a:ext cx="8839200" cy="657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470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A351BE-5E5D-5E91-7B76-F6466EE57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76200"/>
            <a:ext cx="883920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309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7B7BD5-6DF9-F34F-3E9F-73BA1F4DA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76200"/>
            <a:ext cx="8839199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443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1D1A45-E566-60C0-D5B5-893C947BD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28600"/>
            <a:ext cx="8763000" cy="632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32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B6A26-592A-E208-785D-50D042BC319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563747-DF64-6919-568D-1D4AEA125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"/>
            <a:ext cx="9067799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2055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1063</TotalTime>
  <Words>30</Words>
  <Application>Microsoft Office PowerPoint</Application>
  <PresentationFormat>On-screen Show (4:3)</PresentationFormat>
  <Paragraphs>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 Black</vt:lpstr>
      <vt:lpstr>Calibri</vt:lpstr>
      <vt:lpstr>Franklin Gothic Book</vt:lpstr>
      <vt:lpstr>Perpetua</vt:lpstr>
      <vt:lpstr>Raleway ExtraBold</vt:lpstr>
      <vt:lpstr>Times New Roman</vt:lpstr>
      <vt:lpstr>Wingdings 2</vt:lpstr>
      <vt:lpstr>Equity</vt:lpstr>
      <vt:lpstr>PowerPoint Presentation</vt:lpstr>
      <vt:lpstr>TESTING OF HYPOTHESIS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Averages or Measures of Central Tendency or Measures of Location:</dc:title>
  <dc:creator>Windows User</dc:creator>
  <cp:lastModifiedBy>kanika rana</cp:lastModifiedBy>
  <cp:revision>12</cp:revision>
  <dcterms:created xsi:type="dcterms:W3CDTF">2024-01-10T15:40:57Z</dcterms:created>
  <dcterms:modified xsi:type="dcterms:W3CDTF">2024-02-03T08:07:55Z</dcterms:modified>
</cp:coreProperties>
</file>

<file path=docProps/thumbnail.jpeg>
</file>